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Mahendra Singh Dhoni: The Captain, The Legend, The Legacy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on Mahendra Singh Dhoni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Overview: Exploring the Journey of MSD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Unpacking the multifaceted career of one of India's most celebrated cricketers.</a:t>
            </a:r>
          </a:p>
          <a:p>
            <a:pPr>
              <a:spcAft>
                <a:spcPts val="800"/>
              </a:spcAft>
              <a:defRPr sz="1500"/>
            </a:pPr>
            <a:r>
              <a:t>Highlighting his unique prowess as a right-handed batter and exceptional wicket-keeper.</a:t>
            </a:r>
          </a:p>
          <a:p>
            <a:pPr>
              <a:spcAft>
                <a:spcPts val="800"/>
              </a:spcAft>
              <a:defRPr sz="1500"/>
            </a:pPr>
            <a:r>
              <a:t>Delving into his unparalleled captaincy record and leadership in limited-overs formats.</a:t>
            </a:r>
          </a:p>
          <a:p>
            <a:pPr>
              <a:spcAft>
                <a:spcPts val="800"/>
              </a:spcAft>
              <a:defRPr sz="1500"/>
            </a:pPr>
            <a:r>
              <a:t>Showcasing his significant contributions to India's ICC title victories.</a:t>
            </a:r>
          </a:p>
          <a:p>
            <a:pPr>
              <a:spcAft>
                <a:spcPts val="800"/>
              </a:spcAft>
              <a:defRPr sz="1500"/>
            </a:pPr>
            <a:r>
              <a:t>Recognizing his iconic status with the Chennai Super Kings in the Indian Premier League.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Prolific Wicket-Keeper Batsman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Mahendra Singh Dhoni is renowned as a highly prolific right-handed batter.</a:t>
            </a:r>
          </a:p>
          <a:p>
            <a:pPr>
              <a:spcAft>
                <a:spcPts val="800"/>
              </a:spcAft>
              <a:defRPr sz="1800"/>
            </a:pPr>
            <a:r>
              <a:t>He played a pivotal role as a wicket-keeper, redefining the position with his skills.</a:t>
            </a:r>
          </a:p>
          <a:p>
            <a:pPr>
              <a:spcAft>
                <a:spcPts val="800"/>
              </a:spcAft>
              <a:defRPr sz="1800"/>
            </a:pPr>
            <a:r>
              <a:t>Widely regarded as one of the greatest One-Day International (ODI) batsmen in cricket history.</a:t>
            </a:r>
          </a:p>
          <a:p>
            <a:pPr>
              <a:spcAft>
                <a:spcPts val="800"/>
              </a:spcAft>
              <a:defRPr sz="1800"/>
            </a:pPr>
            <a:r>
              <a:t>His distinctive finishing style and calm approach under pressure set him apart.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India's Most Successful Captain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Dhoni captained the Indian team in limited-overs formats, leading them to historic success.</a:t>
            </a:r>
          </a:p>
          <a:p>
            <a:pPr>
              <a:spcAft>
                <a:spcPts val="800"/>
              </a:spcAft>
              <a:defRPr sz="1800"/>
            </a:pPr>
            <a:r>
              <a:t>He holds the record for captaining the most international matches for India.</a:t>
            </a:r>
          </a:p>
          <a:p>
            <a:pPr>
              <a:spcAft>
                <a:spcPts val="800"/>
              </a:spcAft>
              <a:defRPr sz="1800"/>
            </a:pPr>
            <a:r>
              <a:t>Acknowledged as the most successful Indian captain due to his strategic acumen and results.</a:t>
            </a:r>
          </a:p>
          <a:p>
            <a:pPr>
              <a:spcAft>
                <a:spcPts val="800"/>
              </a:spcAft>
              <a:defRPr sz="1800"/>
            </a:pPr>
            <a:r>
              <a:t>His calm demeanor, self-belief, and ability to make tough decisions were hallmarks of his leadership.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 of ICC Triumphs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MS Dhoni led India to three significant ICC titles during his captaincy tenure.</a:t>
            </a:r>
          </a:p>
          <a:p>
            <a:pPr>
              <a:spcAft>
                <a:spcPts val="800"/>
              </a:spcAft>
              <a:defRPr sz="1800"/>
            </a:pPr>
            <a:r>
              <a:t>A monumental achievement was guiding India to victory in the 2007 ICC World Twenty20.</a:t>
            </a:r>
          </a:p>
          <a:p>
            <a:pPr>
              <a:spcAft>
                <a:spcPts val="800"/>
              </a:spcAft>
              <a:defRPr sz="1800"/>
            </a:pPr>
            <a:r>
              <a:t>His leadership brought major global cricketing silverware to the nation.</a:t>
            </a:r>
          </a:p>
          <a:p>
            <a:pPr>
              <a:spcAft>
                <a:spcPts val="800"/>
              </a:spcAft>
              <a:defRPr sz="1800"/>
            </a:pPr>
            <a:r>
              <a:t>These victories cemented his legacy as a captain who consistently delivered on the grandest stages.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Icon of Chennai Super Kings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Beyond international cricket, Dhoni is equally celebrated for his exploits in the Indian Premier League (IPL).</a:t>
            </a:r>
          </a:p>
          <a:p>
            <a:pPr>
              <a:spcAft>
                <a:spcPts val="800"/>
              </a:spcAft>
              <a:defRPr sz="1800"/>
            </a:pPr>
            <a:r>
              <a:t>He is famously associated with the Chennai Super Kings (CSK), donning their iconic yellow jersey.</a:t>
            </a:r>
          </a:p>
          <a:p>
            <a:pPr>
              <a:spcAft>
                <a:spcPts val="800"/>
              </a:spcAft>
              <a:defRPr sz="1800"/>
            </a:pPr>
            <a:r>
              <a:t>His captaincy transformed CSK into one of the most successful and beloved franchises in IPL history.</a:t>
            </a:r>
          </a:p>
          <a:p>
            <a:pPr>
              <a:spcAft>
                <a:spcPts val="800"/>
              </a:spcAft>
              <a:defRPr sz="1800"/>
            </a:pPr>
            <a:r>
              <a:t>His unwavering dedication and strategic brilliance made him a fan favorite and a T20 legend.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Enduring Legacy of MSD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Mahendra Singh Dhoni's career epitomizes cricketing excellence, leadership, and unwavering composure.</a:t>
            </a:r>
          </a:p>
          <a:p>
            <a:pPr>
              <a:spcAft>
                <a:spcPts val="800"/>
              </a:spcAft>
              <a:defRPr sz="1500"/>
            </a:pPr>
            <a:r>
              <a:t>He left an indelible mark as a game-changer, both with his bat and behind the stumps.</a:t>
            </a:r>
          </a:p>
          <a:p>
            <a:pPr>
              <a:spcAft>
                <a:spcPts val="800"/>
              </a:spcAft>
              <a:defRPr sz="1500"/>
            </a:pPr>
            <a:r>
              <a:t>His captaincy era is remembered for pioneering success and instilling a winning mentality in Indian cricket.</a:t>
            </a:r>
          </a:p>
          <a:p>
            <a:pPr>
              <a:spcAft>
                <a:spcPts val="800"/>
              </a:spcAft>
              <a:defRPr sz="1500"/>
            </a:pPr>
            <a:r>
              <a:t>Dhoni's calm leadership and ability to perform under pressure continue to inspire generations of cricketers and fans.</a:t>
            </a:r>
          </a:p>
          <a:p>
            <a:pPr>
              <a:spcAft>
                <a:spcPts val="800"/>
              </a:spcAft>
              <a:defRPr sz="1500"/>
            </a:pPr>
            <a:r>
              <a:t>He remains a revered figure, celebrated for his unparalleled contributions to both national and franchise cricket.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